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8177C9C9-178A-483B-99D1-86C4D5A86C9E}" type="datetimeFigureOut">
              <a:rPr lang="nl-NL" smtClean="0"/>
              <a:t>22-1-2016</a:t>
            </a:fld>
            <a:endParaRPr lang="nl-NL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5CC03980-578F-4487-8E98-998F2012B1CF}" type="slidenum">
              <a:rPr lang="nl-NL" smtClean="0"/>
              <a:t>‹nr.›</a:t>
            </a:fld>
            <a:endParaRPr lang="nl-NL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77C9C9-178A-483B-99D1-86C4D5A86C9E}" type="datetimeFigureOut">
              <a:rPr lang="nl-NL" smtClean="0"/>
              <a:t>22-1-2016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03980-578F-4487-8E98-998F2012B1CF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77C9C9-178A-483B-99D1-86C4D5A86C9E}" type="datetimeFigureOut">
              <a:rPr lang="nl-NL" smtClean="0"/>
              <a:t>22-1-2016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03980-578F-4487-8E98-998F2012B1CF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77C9C9-178A-483B-99D1-86C4D5A86C9E}" type="datetimeFigureOut">
              <a:rPr lang="nl-NL" smtClean="0"/>
              <a:t>22-1-2016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03980-578F-4487-8E98-998F2012B1CF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77C9C9-178A-483B-99D1-86C4D5A86C9E}" type="datetimeFigureOut">
              <a:rPr lang="nl-NL" smtClean="0"/>
              <a:t>22-1-2016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03980-578F-4487-8E98-998F2012B1CF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77C9C9-178A-483B-99D1-86C4D5A86C9E}" type="datetimeFigureOut">
              <a:rPr lang="nl-NL" smtClean="0"/>
              <a:t>22-1-2016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03980-578F-4487-8E98-998F2012B1CF}" type="slidenum">
              <a:rPr lang="nl-NL" smtClean="0"/>
              <a:t>‹nr.›</a:t>
            </a:fld>
            <a:endParaRPr lang="nl-NL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77C9C9-178A-483B-99D1-86C4D5A86C9E}" type="datetimeFigureOut">
              <a:rPr lang="nl-NL" smtClean="0"/>
              <a:t>22-1-2016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03980-578F-4487-8E98-998F2012B1CF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77C9C9-178A-483B-99D1-86C4D5A86C9E}" type="datetimeFigureOut">
              <a:rPr lang="nl-NL" smtClean="0"/>
              <a:t>22-1-2016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03980-578F-4487-8E98-998F2012B1CF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77C9C9-178A-483B-99D1-86C4D5A86C9E}" type="datetimeFigureOut">
              <a:rPr lang="nl-NL" smtClean="0"/>
              <a:t>22-1-2016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03980-578F-4487-8E98-998F2012B1CF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77C9C9-178A-483B-99D1-86C4D5A86C9E}" type="datetimeFigureOut">
              <a:rPr lang="nl-NL" smtClean="0"/>
              <a:t>22-1-2016</a:t>
            </a:fld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03980-578F-4487-8E98-998F2012B1CF}" type="slidenum">
              <a:rPr lang="nl-NL" smtClean="0"/>
              <a:t>‹nr.›</a:t>
            </a:fld>
            <a:endParaRPr lang="nl-NL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nl-NL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77C9C9-178A-483B-99D1-86C4D5A86C9E}" type="datetimeFigureOut">
              <a:rPr lang="nl-NL" smtClean="0"/>
              <a:t>22-1-2016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03980-578F-4487-8E98-998F2012B1CF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8177C9C9-178A-483B-99D1-86C4D5A86C9E}" type="datetimeFigureOut">
              <a:rPr lang="nl-NL" smtClean="0"/>
              <a:t>22-1-2016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5CC03980-578F-4487-8E98-998F2012B1CF}" type="slidenum">
              <a:rPr lang="nl-NL" smtClean="0"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5rcbXiHHeAc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 smtClean="0"/>
              <a:t>Hoofdstuk 3 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dirty="0" smtClean="0"/>
              <a:t>Paragraaf 4: Dieren bewegen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912278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 smtClean="0"/>
              <a:t>Wat gaan we doen vandaag? 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Paragraaf 4</a:t>
            </a:r>
          </a:p>
          <a:p>
            <a:r>
              <a:rPr lang="nl-NL" dirty="0" smtClean="0"/>
              <a:t>Maken paragraaf 4 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894916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Gewervelde dieren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Dieren met een wervelkolom noemen we gewervelde dieren</a:t>
            </a:r>
          </a:p>
          <a:p>
            <a:r>
              <a:rPr lang="nl-NL" dirty="0" smtClean="0"/>
              <a:t>Het skelet van een gewerveld dier lijkt op ons skelet </a:t>
            </a:r>
            <a:r>
              <a:rPr lang="nl-NL" dirty="0" smtClean="0">
                <a:sym typeface="Wingdings" panose="05000000000000000000" pitchFamily="2" charset="2"/>
              </a:rPr>
              <a:t> hetzelfde bouwplan 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370086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Twee soorten gewervelden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Beweging van links naar rechts met de wervelkolom (vissen, kronkelaars en kruipers)</a:t>
            </a:r>
          </a:p>
          <a:p>
            <a:r>
              <a:rPr lang="nl-NL" dirty="0">
                <a:hlinkClick r:id="rId2"/>
              </a:rPr>
              <a:t>https://</a:t>
            </a:r>
            <a:r>
              <a:rPr lang="nl-NL" dirty="0" smtClean="0">
                <a:hlinkClick r:id="rId2"/>
              </a:rPr>
              <a:t>www.youtube.com/watch?v=5rcbXiHHeAc</a:t>
            </a:r>
            <a:r>
              <a:rPr lang="nl-NL" dirty="0" smtClean="0"/>
              <a:t> </a:t>
            </a:r>
          </a:p>
          <a:p>
            <a:r>
              <a:rPr lang="nl-NL" dirty="0" smtClean="0"/>
              <a:t>Op en neergaande beweging met de wervelkolom (vogels en zoogdieren)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6541377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 smtClean="0"/>
              <a:t>Waardoor ga je sneller lopen op poten?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Bij kronkelen en kruipen weerstand door buik die over grond wrijft</a:t>
            </a:r>
          </a:p>
          <a:p>
            <a:r>
              <a:rPr lang="nl-NL" dirty="0" smtClean="0"/>
              <a:t>Bij poten </a:t>
            </a:r>
            <a:r>
              <a:rPr lang="nl-NL" dirty="0" smtClean="0">
                <a:sym typeface="Wingdings" panose="05000000000000000000" pitchFamily="2" charset="2"/>
              </a:rPr>
              <a:t> mindere weerstand  sneller kunnen voortbewegen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7616598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 smtClean="0"/>
              <a:t>Bouwplan komen verschillend tot uiting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err="1" smtClean="0"/>
              <a:t>Topganger</a:t>
            </a:r>
            <a:endParaRPr lang="nl-NL" dirty="0" smtClean="0"/>
          </a:p>
          <a:p>
            <a:r>
              <a:rPr lang="nl-NL" dirty="0" smtClean="0"/>
              <a:t>Teenganger</a:t>
            </a:r>
          </a:p>
          <a:p>
            <a:r>
              <a:rPr lang="nl-NL" dirty="0" smtClean="0"/>
              <a:t>Zoolganger </a:t>
            </a:r>
            <a:endParaRPr lang="nl-NL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8144" y="1700808"/>
            <a:ext cx="2723293" cy="22311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3770412"/>
            <a:ext cx="5887194" cy="29558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64188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Huiswerk dinsdag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Paragraaf 1-4 af</a:t>
            </a:r>
          </a:p>
          <a:p>
            <a:r>
              <a:rPr lang="nl-NL" dirty="0" smtClean="0"/>
              <a:t>Leren paragraaf 1-4 </a:t>
            </a:r>
            <a:endParaRPr lang="nl-NL" dirty="0" smtClean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51635357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8615</TotalTime>
  <Words>118</Words>
  <Application>Microsoft Office PowerPoint</Application>
  <PresentationFormat>Diavoorstelling (4:3)</PresentationFormat>
  <Paragraphs>22</Paragraphs>
  <Slides>7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7</vt:i4>
      </vt:variant>
    </vt:vector>
  </HeadingPairs>
  <TitlesOfParts>
    <vt:vector size="8" baseType="lpstr">
      <vt:lpstr>Austin</vt:lpstr>
      <vt:lpstr>Hoofdstuk 3 </vt:lpstr>
      <vt:lpstr>Wat gaan we doen vandaag? </vt:lpstr>
      <vt:lpstr>Gewervelde dieren</vt:lpstr>
      <vt:lpstr>Twee soorten gewervelden</vt:lpstr>
      <vt:lpstr>Waardoor ga je sneller lopen op poten?</vt:lpstr>
      <vt:lpstr>Bouwplan komen verschillend tot uiting</vt:lpstr>
      <vt:lpstr>Huiswerk dinsdag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Hoofdstuk 3</dc:title>
  <dc:creator>marloes kemna</dc:creator>
  <cp:lastModifiedBy>marloes kemna</cp:lastModifiedBy>
  <cp:revision>13</cp:revision>
  <dcterms:created xsi:type="dcterms:W3CDTF">2016-01-14T08:11:28Z</dcterms:created>
  <dcterms:modified xsi:type="dcterms:W3CDTF">2016-01-26T07:49:27Z</dcterms:modified>
</cp:coreProperties>
</file>